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12" r:id="rId6"/>
    <p:sldId id="513" r:id="rId7"/>
    <p:sldId id="427" r:id="rId8"/>
  </p:sldIdLst>
  <p:sldSz cx="12192000" cy="6858000"/>
  <p:notesSz cx="6858000" cy="9144000"/>
  <p:embeddedFontLst>
    <p:embeddedFont>
      <p:font typeface="方正书宋_GBK" panose="03000509000000000000" pitchFamily="65" charset="-122"/>
      <p:regular r:id="rId9"/>
    </p:embeddedFont>
    <p:embeddedFont>
      <p:font typeface="方正楷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句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子复习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4587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在括号里填上表示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获得第一名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全校运动会上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大山在短跑比赛中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勇夺第一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志杰在跳高比赛中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思雨在跳远比赛中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宁宁在游泳比赛中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9954" y="33455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喜获金牌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1736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摘得桂冠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9391" y="41736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拔得头筹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用上反复的手法写出教室的安静。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写一个人物说话的句子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句中不能出现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728" y="1682159"/>
            <a:ext cx="10343072" cy="157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教室里安静极了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只听见同学们的呼吸声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只听见同学们写字的沙沙声。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1615" y="4112762"/>
            <a:ext cx="9865743" cy="79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看着这幅画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我情不自禁地赞叹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多美啊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仿例写句子。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过了二十三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大家就更忙了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春节眨眼就到了啊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559" y="2651912"/>
            <a:ext cx="67866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他饿得可以吞下一头大象。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03434" y="2200623"/>
            <a:ext cx="252523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</a:t>
            </a:r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</a:t>
            </a:r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75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从下列词语中选择一个词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写一写某同学做这件事时入迷的样子。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看电视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做实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验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761" y="3674852"/>
            <a:ext cx="1023092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他眼睛盯着书本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时而紧皱眉头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时而哈哈大笑。妈妈在旁边叫了几声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他都毫无反应。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93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写一写你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忐忑不安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犹豫不决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时的心理活动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355" y="1906438"/>
            <a:ext cx="106277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看着只有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分的试卷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我忐忑不安地想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该怎么办呢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爸爸会不会打我呀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哥哥又会怎样嘲笑我呢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?……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要是认真复习就好了。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94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440</Words>
  <Application>Microsoft Office PowerPoint</Application>
  <PresentationFormat>宽屏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方正书宋_GBK</vt:lpstr>
      <vt:lpstr>Times New Roman</vt:lpstr>
      <vt:lpstr>方正楷体_GBK</vt:lpstr>
      <vt:lpstr>微软雅黑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